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2461200" cx="50292000"/>
  <p:notesSz cx="6858000" cy="9144000"/>
  <p:embeddedFontLst>
    <p:embeddedFont>
      <p:font typeface="Helvetica Neue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24">
          <p15:clr>
            <a:srgbClr val="000000"/>
          </p15:clr>
        </p15:guide>
        <p15:guide id="2" pos="1584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jpJd/2yNgq5MfslZ1Al0nBGT0M8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24" orient="horz"/>
        <p:guide pos="15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HelveticaNeue-boldItalic.fntdata"/><Relationship Id="rId9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elveticaNeue-regular.fntdata"/><Relationship Id="rId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73112" y="685800"/>
            <a:ext cx="53117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b38b3d92d_0_0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g2eb38b3d92d_0_0:notes"/>
          <p:cNvSpPr/>
          <p:nvPr>
            <p:ph idx="2" type="sldImg"/>
          </p:nvPr>
        </p:nvSpPr>
        <p:spPr>
          <a:xfrm>
            <a:off x="773113" y="685800"/>
            <a:ext cx="5311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g2eb38b3d92d_0_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771900" y="2884487"/>
            <a:ext cx="427482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425" lIns="472850" spcFirstLastPara="1" rIns="472850" wrap="square" tIns="236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3771900" y="2884487"/>
            <a:ext cx="427482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425" lIns="472850" spcFirstLastPara="1" rIns="472850" wrap="square" tIns="236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3771900" y="9378950"/>
            <a:ext cx="42748200" cy="19475450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ctrTitle"/>
          </p:nvPr>
        </p:nvSpPr>
        <p:spPr>
          <a:xfrm>
            <a:off x="3772298" y="10085208"/>
            <a:ext cx="42747405" cy="6957435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425" lIns="472850" spcFirstLastPara="1" rIns="472850" wrap="square" tIns="236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7544594" y="18395194"/>
            <a:ext cx="35202813" cy="829461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ctr">
              <a:lnSpc>
                <a:spcPct val="100000"/>
              </a:lnSpc>
              <a:spcBef>
                <a:spcPts val="332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290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25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 rot="5400000">
            <a:off x="28191780" y="10526479"/>
            <a:ext cx="25969986" cy="1068586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425" lIns="472850" spcFirstLastPara="1" rIns="472850" wrap="square" tIns="236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 rot="5400000">
            <a:off x="6722828" y="-66114"/>
            <a:ext cx="25969986" cy="31871046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3771900" y="2884487"/>
            <a:ext cx="427482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425" lIns="472850" spcFirstLastPara="1" rIns="472850" wrap="square" tIns="236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 rot="5400000">
            <a:off x="15408275" y="-2257425"/>
            <a:ext cx="19475450" cy="427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9858376" y="22721816"/>
            <a:ext cx="30174405" cy="2684607"/>
          </a:xfrm>
          <a:prstGeom prst="rect">
            <a:avLst/>
          </a:prstGeom>
          <a:noFill/>
          <a:ln>
            <a:noFill/>
          </a:ln>
        </p:spPr>
        <p:txBody>
          <a:bodyPr anchorCtr="0" anchor="b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/>
          <p:nvPr>
            <p:ph idx="2" type="pic"/>
          </p:nvPr>
        </p:nvSpPr>
        <p:spPr>
          <a:xfrm>
            <a:off x="9858376" y="2899786"/>
            <a:ext cx="30174405" cy="19476208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9858376" y="25406423"/>
            <a:ext cx="30174405" cy="3809171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900"/>
            </a:lvl1pPr>
            <a:lvl2pPr indent="-228600" lvl="1" marL="914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2pPr>
            <a:lvl3pPr indent="-228600" lvl="2" marL="1371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2514204" y="1293633"/>
            <a:ext cx="16545719" cy="5499857"/>
          </a:xfrm>
          <a:prstGeom prst="rect">
            <a:avLst/>
          </a:prstGeom>
          <a:noFill/>
          <a:ln>
            <a:noFill/>
          </a:ln>
        </p:spPr>
        <p:txBody>
          <a:bodyPr anchorCtr="0" anchor="b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19663173" y="1293633"/>
            <a:ext cx="28114626" cy="27704218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508000" lvl="0" marL="45720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/>
            </a:lvl1pPr>
            <a:lvl2pPr indent="-469900" lvl="1" marL="914400" algn="l">
              <a:lnSpc>
                <a:spcPct val="100000"/>
              </a:lnSpc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–"/>
              <a:defRPr sz="3800"/>
            </a:lvl2pPr>
            <a:lvl3pPr indent="-438150" lvl="2" marL="137160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  <a:defRPr sz="3300"/>
            </a:lvl3pPr>
            <a:lvl4pPr indent="-400050" lvl="3" marL="18288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sz="2700"/>
            </a:lvl4pPr>
            <a:lvl5pPr indent="-400050" lvl="4" marL="22860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sz="2700"/>
            </a:lvl5pPr>
            <a:lvl6pPr indent="-400050" lvl="5" marL="27432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sz="2700"/>
            </a:lvl6pPr>
            <a:lvl7pPr indent="-400050" lvl="6" marL="32004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sz="2700"/>
            </a:lvl7pPr>
            <a:lvl8pPr indent="-400050" lvl="7" marL="36576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sz="2700"/>
            </a:lvl8pPr>
            <a:lvl9pPr indent="-400050" lvl="8" marL="41148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sz="2700"/>
            </a:lvl9pPr>
          </a:lstStyle>
          <a:p/>
        </p:txBody>
      </p:sp>
      <p:sp>
        <p:nvSpPr>
          <p:cNvPr id="42" name="Google Shape;42;p7"/>
          <p:cNvSpPr txBox="1"/>
          <p:nvPr>
            <p:ph idx="2" type="body"/>
          </p:nvPr>
        </p:nvSpPr>
        <p:spPr>
          <a:xfrm>
            <a:off x="2514204" y="6793490"/>
            <a:ext cx="16545719" cy="22204363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900"/>
            </a:lvl1pPr>
            <a:lvl2pPr indent="-228600" lvl="1" marL="914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2pPr>
            <a:lvl3pPr indent="-228600" lvl="2" marL="1371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5pPr>
            <a:lvl6pPr indent="-228600" lvl="5" marL="27432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6pPr>
            <a:lvl7pPr indent="-228600" lvl="6" marL="3200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7pPr>
            <a:lvl8pPr indent="-228600" lvl="7" marL="3657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8pPr>
            <a:lvl9pPr indent="-228600" lvl="8" marL="411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2514204" y="1298756"/>
            <a:ext cx="45263595" cy="541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425" lIns="472850" spcFirstLastPara="1" rIns="472850" wrap="square" tIns="236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" type="body"/>
          </p:nvPr>
        </p:nvSpPr>
        <p:spPr>
          <a:xfrm>
            <a:off x="2514204" y="7267396"/>
            <a:ext cx="22221032" cy="3027868"/>
          </a:xfrm>
          <a:prstGeom prst="rect">
            <a:avLst/>
          </a:prstGeom>
          <a:noFill/>
          <a:ln>
            <a:noFill/>
          </a:ln>
        </p:spPr>
        <p:txBody>
          <a:bodyPr anchorCtr="0" anchor="b" bIns="236425" lIns="472850" spcFirstLastPara="1" rIns="472850" wrap="square" tIns="236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1" sz="3300"/>
            </a:lvl1pPr>
            <a:lvl2pPr indent="-228600" lvl="1" marL="9144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1" sz="27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b="1" sz="2500"/>
            </a:lvl3pPr>
            <a:lvl4pPr indent="-228600" lvl="3" marL="18288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4pPr>
            <a:lvl5pPr indent="-228600" lvl="4" marL="22860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5pPr>
            <a:lvl6pPr indent="-228600" lvl="5" marL="27432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6pPr>
            <a:lvl7pPr indent="-228600" lvl="6" marL="3200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7pPr>
            <a:lvl8pPr indent="-228600" lvl="7" marL="3657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8pPr>
            <a:lvl9pPr indent="-228600" lvl="8" marL="41148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2514204" y="10295264"/>
            <a:ext cx="22221032" cy="18702589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438150" lvl="0" marL="45720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  <a:defRPr sz="3300"/>
            </a:lvl1pPr>
            <a:lvl2pPr indent="-400050" lvl="1" marL="9144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sz="2700"/>
            </a:lvl2pPr>
            <a:lvl3pPr indent="-38735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2500"/>
            </a:lvl3pPr>
            <a:lvl4pPr indent="-368300" lvl="3" marL="18288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sz="2200"/>
            </a:lvl4pPr>
            <a:lvl5pPr indent="-368300" lvl="4" marL="22860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5pPr>
            <a:lvl6pPr indent="-368300" lvl="5" marL="27432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6pPr>
            <a:lvl7pPr indent="-368300" lvl="6" marL="3200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7pPr>
            <a:lvl8pPr indent="-368300" lvl="7" marL="3657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8pPr>
            <a:lvl9pPr indent="-368300" lvl="8" marL="41148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9pPr>
          </a:lstStyle>
          <a:p/>
        </p:txBody>
      </p:sp>
      <p:sp>
        <p:nvSpPr>
          <p:cNvPr id="54" name="Google Shape;54;p9"/>
          <p:cNvSpPr txBox="1"/>
          <p:nvPr>
            <p:ph idx="3" type="body"/>
          </p:nvPr>
        </p:nvSpPr>
        <p:spPr>
          <a:xfrm>
            <a:off x="25546844" y="7267396"/>
            <a:ext cx="22230954" cy="3027868"/>
          </a:xfrm>
          <a:prstGeom prst="rect">
            <a:avLst/>
          </a:prstGeom>
          <a:noFill/>
          <a:ln>
            <a:noFill/>
          </a:ln>
        </p:spPr>
        <p:txBody>
          <a:bodyPr anchorCtr="0" anchor="b" bIns="236425" lIns="472850" spcFirstLastPara="1" rIns="472850" wrap="square" tIns="236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1" sz="3300"/>
            </a:lvl1pPr>
            <a:lvl2pPr indent="-228600" lvl="1" marL="9144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1" sz="27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b="1" sz="2500"/>
            </a:lvl3pPr>
            <a:lvl4pPr indent="-228600" lvl="3" marL="18288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4pPr>
            <a:lvl5pPr indent="-228600" lvl="4" marL="22860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5pPr>
            <a:lvl6pPr indent="-228600" lvl="5" marL="27432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6pPr>
            <a:lvl7pPr indent="-228600" lvl="6" marL="3200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7pPr>
            <a:lvl8pPr indent="-228600" lvl="7" marL="3657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8pPr>
            <a:lvl9pPr indent="-228600" lvl="8" marL="41148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b="1" sz="2200"/>
            </a:lvl9pPr>
          </a:lstStyle>
          <a:p/>
        </p:txBody>
      </p:sp>
      <p:sp>
        <p:nvSpPr>
          <p:cNvPr id="55" name="Google Shape;55;p9"/>
          <p:cNvSpPr txBox="1"/>
          <p:nvPr>
            <p:ph idx="4" type="body"/>
          </p:nvPr>
        </p:nvSpPr>
        <p:spPr>
          <a:xfrm>
            <a:off x="25546844" y="10295264"/>
            <a:ext cx="22230954" cy="18702589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438150" lvl="0" marL="45720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  <a:defRPr sz="3300"/>
            </a:lvl1pPr>
            <a:lvl2pPr indent="-400050" lvl="1" marL="9144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sz="2700"/>
            </a:lvl2pPr>
            <a:lvl3pPr indent="-38735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2500"/>
            </a:lvl3pPr>
            <a:lvl4pPr indent="-368300" lvl="3" marL="18288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–"/>
              <a:defRPr sz="2200"/>
            </a:lvl4pPr>
            <a:lvl5pPr indent="-368300" lvl="4" marL="22860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5pPr>
            <a:lvl6pPr indent="-368300" lvl="5" marL="27432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6pPr>
            <a:lvl7pPr indent="-368300" lvl="6" marL="3200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7pPr>
            <a:lvl8pPr indent="-368300" lvl="7" marL="3657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8pPr>
            <a:lvl9pPr indent="-368300" lvl="8" marL="41148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»"/>
              <a:defRPr sz="2200"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3771900" y="2884487"/>
            <a:ext cx="427482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425" lIns="472850" spcFirstLastPara="1" rIns="472850" wrap="square" tIns="236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3772297" y="9378193"/>
            <a:ext cx="21278453" cy="19476206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469900" lvl="0" marL="457200" algn="l">
              <a:lnSpc>
                <a:spcPct val="100000"/>
              </a:lnSpc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/>
            </a:lvl1pPr>
            <a:lvl2pPr indent="-438150" lvl="1" marL="91440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–"/>
              <a:defRPr sz="3300"/>
            </a:lvl2pPr>
            <a:lvl3pPr indent="-400050" lvl="2" marL="13716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/>
            </a:lvl3pPr>
            <a:lvl4pPr indent="-38735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–"/>
              <a:defRPr sz="2500"/>
            </a:lvl4pPr>
            <a:lvl5pPr indent="-38735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5pPr>
            <a:lvl6pPr indent="-38735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6pPr>
            <a:lvl7pPr indent="-38735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7pPr>
            <a:lvl8pPr indent="-38735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8pPr>
            <a:lvl9pPr indent="-38735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9pPr>
          </a:lstStyle>
          <a:p/>
        </p:txBody>
      </p:sp>
      <p:sp>
        <p:nvSpPr>
          <p:cNvPr id="62" name="Google Shape;62;p10"/>
          <p:cNvSpPr txBox="1"/>
          <p:nvPr>
            <p:ph idx="2" type="body"/>
          </p:nvPr>
        </p:nvSpPr>
        <p:spPr>
          <a:xfrm>
            <a:off x="25241252" y="9378193"/>
            <a:ext cx="21278453" cy="19476206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469900" lvl="0" marL="457200" algn="l">
              <a:lnSpc>
                <a:spcPct val="100000"/>
              </a:lnSpc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sz="3800"/>
            </a:lvl1pPr>
            <a:lvl2pPr indent="-438150" lvl="1" marL="914400" algn="l">
              <a:lnSpc>
                <a:spcPct val="100000"/>
              </a:lnSpc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–"/>
              <a:defRPr sz="3300"/>
            </a:lvl2pPr>
            <a:lvl3pPr indent="-400050" lvl="2" marL="13716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/>
            </a:lvl3pPr>
            <a:lvl4pPr indent="-38735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–"/>
              <a:defRPr sz="2500"/>
            </a:lvl4pPr>
            <a:lvl5pPr indent="-38735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5pPr>
            <a:lvl6pPr indent="-38735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6pPr>
            <a:lvl7pPr indent="-38735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7pPr>
            <a:lvl8pPr indent="-38735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8pPr>
            <a:lvl9pPr indent="-38735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»"/>
              <a:defRPr sz="2500"/>
            </a:lvl9pPr>
          </a:lstStyle>
          <a:p/>
        </p:txBody>
      </p:sp>
      <p:sp>
        <p:nvSpPr>
          <p:cNvPr id="63" name="Google Shape;63;p10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3972720" y="20859498"/>
            <a:ext cx="42747405" cy="6447667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55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3972720" y="13758611"/>
            <a:ext cx="42747405" cy="7100888"/>
          </a:xfrm>
          <a:prstGeom prst="rect">
            <a:avLst/>
          </a:prstGeom>
          <a:noFill/>
          <a:ln>
            <a:noFill/>
          </a:ln>
        </p:spPr>
        <p:txBody>
          <a:bodyPr anchorCtr="0" anchor="b" bIns="236425" lIns="472850" spcFirstLastPara="1" rIns="472850" wrap="square" tIns="236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sz="27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/>
            </a:lvl2pPr>
            <a:lvl3pPr indent="-228600" lvl="2" marL="1371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/>
            </a:lvl3pPr>
            <a:lvl4pPr indent="-228600" lvl="3" marL="182880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900"/>
            </a:lvl4pPr>
            <a:lvl5pPr indent="-228600" lvl="4" marL="228600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900"/>
            </a:lvl5pPr>
            <a:lvl6pPr indent="-228600" lvl="5" marL="274320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900"/>
            </a:lvl6pPr>
            <a:lvl7pPr indent="-228600" lvl="6" marL="320040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900"/>
            </a:lvl7pPr>
            <a:lvl8pPr indent="-228600" lvl="7" marL="365760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900"/>
            </a:lvl8pPr>
            <a:lvl9pPr indent="-228600" lvl="8" marL="411480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771900" y="2884487"/>
            <a:ext cx="427482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425" lIns="472850" spcFirstLastPara="1" rIns="472850" wrap="square" tIns="236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3771900" y="9378950"/>
            <a:ext cx="42748200" cy="19475450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-1282700" lvl="0" marL="457200" marR="0" rtl="0" algn="l">
              <a:lnSpc>
                <a:spcPct val="100000"/>
              </a:lnSpc>
              <a:spcBef>
                <a:spcPts val="332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Char char="•"/>
              <a:defRPr b="0" i="0" sz="1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149350" lvl="1" marL="914400" marR="0" rtl="0" algn="l">
              <a:lnSpc>
                <a:spcPct val="100000"/>
              </a:lnSpc>
              <a:spcBef>
                <a:spcPts val="290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Char char="–"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22350" lvl="2" marL="13716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2500"/>
              <a:buFont typeface="Arial"/>
              <a:buChar char="•"/>
              <a:defRPr b="0" i="0" sz="1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82650" lvl="3" marL="1828800" marR="0" rtl="0" algn="l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Char char="–"/>
              <a:defRPr b="0" i="0" sz="10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82650" lvl="4" marL="2286000" marR="0" rtl="0" algn="l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Char char="»"/>
              <a:defRPr b="0" i="0" sz="10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82650" lvl="5" marL="2743200" marR="0" rtl="0" algn="l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Char char="»"/>
              <a:defRPr b="0" i="0" sz="10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82650" lvl="6" marL="3200400" marR="0" rtl="0" algn="l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Char char="»"/>
              <a:defRPr b="0" i="0" sz="10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82650" lvl="7" marL="3657600" marR="0" rtl="0" algn="l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Char char="»"/>
              <a:defRPr b="0" i="0" sz="10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82650" lvl="8" marL="4114800" marR="0" rtl="0" algn="l">
              <a:lnSpc>
                <a:spcPct val="100000"/>
              </a:lnSpc>
              <a:spcBef>
                <a:spcPts val="2060"/>
              </a:spcBef>
              <a:spcAft>
                <a:spcPts val="0"/>
              </a:spcAft>
              <a:buClr>
                <a:schemeClr val="dk1"/>
              </a:buClr>
              <a:buSzPts val="10300"/>
              <a:buFont typeface="Arial"/>
              <a:buChar char="»"/>
              <a:defRPr b="0" i="0" sz="10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37719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17183100" y="29576713"/>
            <a:ext cx="159258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36042600" y="29576713"/>
            <a:ext cx="10477500" cy="21621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425" lIns="472850" spcFirstLastPara="1" rIns="472850" wrap="square" tIns="236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None/>
              <a:defRPr b="0" i="0" sz="7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eb38b3d92d_0_0"/>
          <p:cNvSpPr txBox="1"/>
          <p:nvPr/>
        </p:nvSpPr>
        <p:spPr>
          <a:xfrm>
            <a:off x="2190675" y="638700"/>
            <a:ext cx="5570400" cy="5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300">
                <a:solidFill>
                  <a:schemeClr val="dk1"/>
                </a:solidFill>
              </a:rPr>
              <a:t>Your college/</a:t>
            </a:r>
            <a:endParaRPr sz="9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300">
                <a:solidFill>
                  <a:schemeClr val="dk1"/>
                </a:solidFill>
              </a:rPr>
              <a:t>university logo</a:t>
            </a:r>
            <a:endParaRPr sz="9300">
              <a:solidFill>
                <a:schemeClr val="dk1"/>
              </a:solidFill>
            </a:endParaRPr>
          </a:p>
        </p:txBody>
      </p:sp>
      <p:sp>
        <p:nvSpPr>
          <p:cNvPr id="90" name="Google Shape;90;g2eb38b3d92d_0_0"/>
          <p:cNvSpPr txBox="1"/>
          <p:nvPr/>
        </p:nvSpPr>
        <p:spPr>
          <a:xfrm>
            <a:off x="13487400" y="8001000"/>
            <a:ext cx="111600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 sz="3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Type here</a:t>
            </a:r>
            <a:endParaRPr b="0" i="0" sz="35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1" name="Google Shape;91;g2eb38b3d92d_0_0"/>
          <p:cNvSpPr txBox="1"/>
          <p:nvPr/>
        </p:nvSpPr>
        <p:spPr>
          <a:xfrm>
            <a:off x="7050075" y="5514075"/>
            <a:ext cx="35667900" cy="6807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3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Affiliation details: </a:t>
            </a:r>
            <a:r>
              <a:rPr b="0" i="0" lang="en-US" sz="3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Department, </a:t>
            </a:r>
            <a:r>
              <a:rPr lang="en-US" sz="3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College/</a:t>
            </a:r>
            <a:r>
              <a:rPr b="0" i="0" lang="en-US" sz="3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University, </a:t>
            </a:r>
            <a:r>
              <a:rPr lang="en-US" sz="3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City</a:t>
            </a:r>
            <a:r>
              <a:rPr b="0" i="0" lang="en-US" sz="3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lang="en-US" sz="3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State</a:t>
            </a:r>
            <a:r>
              <a:rPr b="0" i="0" lang="en-US" sz="3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India.	*Correspondence to : </a:t>
            </a:r>
            <a:endParaRPr b="0" i="0" sz="36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2" name="Google Shape;92;g2eb38b3d92d_0_0"/>
          <p:cNvSpPr txBox="1"/>
          <p:nvPr/>
        </p:nvSpPr>
        <p:spPr>
          <a:xfrm>
            <a:off x="7050000" y="4531725"/>
            <a:ext cx="35667900" cy="8961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Helvetica Neue"/>
              <a:buNone/>
            </a:pPr>
            <a:r>
              <a:rPr b="1" lang="en-US" sz="50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name, Your guide/supervisor’s name</a:t>
            </a:r>
            <a:r>
              <a:rPr b="1" i="0" lang="en-US" sz="5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 </a:t>
            </a:r>
            <a:endParaRPr b="1" i="0" sz="50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3" name="Google Shape;93;g2eb38b3d92d_0_0"/>
          <p:cNvSpPr txBox="1"/>
          <p:nvPr/>
        </p:nvSpPr>
        <p:spPr>
          <a:xfrm>
            <a:off x="7050075" y="1332725"/>
            <a:ext cx="35667900" cy="15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8800"/>
              <a:buFont typeface="Times New Roman"/>
              <a:buNone/>
            </a:pPr>
            <a:r>
              <a:rPr b="1" lang="en-US" sz="9000">
                <a:solidFill>
                  <a:srgbClr val="A5002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Title</a:t>
            </a:r>
            <a:r>
              <a:rPr b="1" i="0" lang="en-US" sz="9000" u="none" cap="none" strike="noStrike">
                <a:solidFill>
                  <a:srgbClr val="A5002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i="0" sz="9000" u="none" cap="none" strike="noStrike">
              <a:solidFill>
                <a:srgbClr val="A5002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" name="Google Shape;94;g2eb38b3d92d_0_0"/>
          <p:cNvSpPr txBox="1"/>
          <p:nvPr/>
        </p:nvSpPr>
        <p:spPr>
          <a:xfrm>
            <a:off x="1444625" y="8001000"/>
            <a:ext cx="114105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 sz="3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Type here</a:t>
            </a:r>
            <a:endParaRPr b="0" i="0" sz="35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95" name="Google Shape;95;g2eb38b3d92d_0_0"/>
          <p:cNvCxnSpPr/>
          <p:nvPr/>
        </p:nvCxnSpPr>
        <p:spPr>
          <a:xfrm rot="10800000">
            <a:off x="1447863" y="7010400"/>
            <a:ext cx="473757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6" name="Google Shape;96;g2eb38b3d92d_0_0"/>
          <p:cNvCxnSpPr/>
          <p:nvPr/>
        </p:nvCxnSpPr>
        <p:spPr>
          <a:xfrm rot="10800000">
            <a:off x="1447863" y="30556200"/>
            <a:ext cx="473757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7" name="Google Shape;97;g2eb38b3d92d_0_0"/>
          <p:cNvSpPr txBox="1"/>
          <p:nvPr/>
        </p:nvSpPr>
        <p:spPr>
          <a:xfrm>
            <a:off x="15230550" y="31041843"/>
            <a:ext cx="19830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9015D"/>
              </a:buClr>
              <a:buSzPts val="3300"/>
              <a:buFont typeface="Arial"/>
              <a:buNone/>
            </a:pPr>
            <a:r>
              <a:rPr b="1" i="0" lang="en-US" sz="6000" u="none" cap="none" strike="noStrike">
                <a:solidFill>
                  <a:srgbClr val="09015D"/>
                </a:solidFill>
                <a:latin typeface="Arial"/>
                <a:ea typeface="Arial"/>
                <a:cs typeface="Arial"/>
                <a:sym typeface="Arial"/>
              </a:rPr>
              <a:t>Poster presented at the </a:t>
            </a:r>
            <a:r>
              <a:rPr b="1" lang="en-US" sz="6000">
                <a:solidFill>
                  <a:srgbClr val="09015D"/>
                </a:solidFill>
              </a:rPr>
              <a:t>VLSE</a:t>
            </a:r>
            <a:r>
              <a:rPr b="1" i="0" lang="en-US" sz="6000" u="none" cap="none" strike="noStrike">
                <a:solidFill>
                  <a:srgbClr val="09015D"/>
                </a:solidFill>
                <a:latin typeface="Arial"/>
                <a:ea typeface="Arial"/>
                <a:cs typeface="Arial"/>
                <a:sym typeface="Arial"/>
              </a:rPr>
              <a:t>2024, Visakhapatnam.</a:t>
            </a:r>
            <a:endParaRPr b="0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g2eb38b3d92d_0_0"/>
          <p:cNvSpPr txBox="1"/>
          <p:nvPr/>
        </p:nvSpPr>
        <p:spPr>
          <a:xfrm>
            <a:off x="37639675" y="7305675"/>
            <a:ext cx="11160000" cy="665400"/>
          </a:xfrm>
          <a:prstGeom prst="rect">
            <a:avLst/>
          </a:prstGeom>
          <a:solidFill>
            <a:srgbClr val="09015D"/>
          </a:solidFill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300"/>
              <a:buFont typeface="Helvetica Neue"/>
              <a:buNone/>
            </a:pPr>
            <a:r>
              <a:rPr b="1" i="0" lang="en-US" sz="3500" u="none" cap="none" strike="noStrike">
                <a:solidFill>
                  <a:srgbClr val="FFFF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EXPECTED RESULTS</a:t>
            </a:r>
            <a:endParaRPr b="1" i="0" sz="35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" name="Google Shape;99;g2eb38b3d92d_0_0"/>
          <p:cNvSpPr txBox="1"/>
          <p:nvPr/>
        </p:nvSpPr>
        <p:spPr>
          <a:xfrm>
            <a:off x="37636500" y="8001000"/>
            <a:ext cx="111600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0" i="0" lang="en-US" sz="35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lang="en-US" sz="3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ype here</a:t>
            </a:r>
            <a:endParaRPr b="0" i="0" sz="35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00" name="Google Shape;100;g2eb38b3d92d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717910" y="940185"/>
            <a:ext cx="4859390" cy="575393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eb38b3d92d_0_0"/>
          <p:cNvSpPr txBox="1"/>
          <p:nvPr/>
        </p:nvSpPr>
        <p:spPr>
          <a:xfrm>
            <a:off x="37636499" y="19628087"/>
            <a:ext cx="11160000" cy="665400"/>
          </a:xfrm>
          <a:prstGeom prst="rect">
            <a:avLst/>
          </a:prstGeom>
          <a:solidFill>
            <a:srgbClr val="09015D"/>
          </a:solidFill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300"/>
              <a:buFont typeface="Helvetica Neue"/>
              <a:buNone/>
            </a:pPr>
            <a:r>
              <a:rPr b="1" i="0" lang="en-US" sz="3500" u="none" cap="none" strike="noStrike">
                <a:solidFill>
                  <a:srgbClr val="FFFF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REFERENCES </a:t>
            </a:r>
            <a:endParaRPr b="1" i="0" sz="35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" name="Google Shape;102;g2eb38b3d92d_0_0"/>
          <p:cNvSpPr txBox="1"/>
          <p:nvPr/>
        </p:nvSpPr>
        <p:spPr>
          <a:xfrm>
            <a:off x="37661938" y="27486322"/>
            <a:ext cx="11160000" cy="665400"/>
          </a:xfrm>
          <a:prstGeom prst="rect">
            <a:avLst/>
          </a:prstGeom>
          <a:solidFill>
            <a:srgbClr val="09015D"/>
          </a:solidFill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300"/>
              <a:buFont typeface="Helvetica Neue"/>
              <a:buNone/>
            </a:pPr>
            <a:r>
              <a:rPr b="1" i="0" lang="en-US" sz="3500" u="none" cap="none" strike="noStrike">
                <a:solidFill>
                  <a:srgbClr val="FFFF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ACKNOWLEDGEMENTS </a:t>
            </a:r>
            <a:endParaRPr b="1" i="0" sz="35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3" name="Google Shape;103;g2eb38b3d92d_0_0"/>
          <p:cNvSpPr txBox="1"/>
          <p:nvPr/>
        </p:nvSpPr>
        <p:spPr>
          <a:xfrm>
            <a:off x="37636499" y="14166955"/>
            <a:ext cx="11160000" cy="665400"/>
          </a:xfrm>
          <a:prstGeom prst="rect">
            <a:avLst/>
          </a:prstGeom>
          <a:solidFill>
            <a:srgbClr val="09015D"/>
          </a:solidFill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300"/>
              <a:buFont typeface="Helvetica Neue"/>
              <a:buNone/>
            </a:pPr>
            <a:r>
              <a:rPr b="1" i="0" lang="en-US" sz="3500" u="none" cap="none" strike="noStrike">
                <a:solidFill>
                  <a:srgbClr val="FFFF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FUTURE DIRECTIONS  </a:t>
            </a:r>
            <a:endParaRPr b="1" i="0" sz="35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4" name="Google Shape;104;g2eb38b3d92d_0_0"/>
          <p:cNvSpPr txBox="1"/>
          <p:nvPr/>
        </p:nvSpPr>
        <p:spPr>
          <a:xfrm>
            <a:off x="37636499" y="15008351"/>
            <a:ext cx="111600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 sz="3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Type here</a:t>
            </a:r>
            <a:endParaRPr b="0" i="0" sz="35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5" name="Google Shape;105;g2eb38b3d92d_0_0"/>
          <p:cNvSpPr txBox="1"/>
          <p:nvPr/>
        </p:nvSpPr>
        <p:spPr>
          <a:xfrm>
            <a:off x="37728933" y="28158784"/>
            <a:ext cx="111600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 sz="3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Type here</a:t>
            </a:r>
            <a:endParaRPr b="0" i="0" sz="35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6" name="Google Shape;106;g2eb38b3d92d_0_0"/>
          <p:cNvSpPr txBox="1"/>
          <p:nvPr/>
        </p:nvSpPr>
        <p:spPr>
          <a:xfrm>
            <a:off x="25506138" y="7305663"/>
            <a:ext cx="11160000" cy="665400"/>
          </a:xfrm>
          <a:prstGeom prst="rect">
            <a:avLst/>
          </a:prstGeom>
          <a:solidFill>
            <a:srgbClr val="09015D"/>
          </a:solidFill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300"/>
              <a:buFont typeface="Helvetica Neue"/>
              <a:buNone/>
            </a:pPr>
            <a:r>
              <a:rPr b="1" i="0" lang="en-US" sz="3500" u="none" cap="none" strike="noStrike">
                <a:solidFill>
                  <a:srgbClr val="FFFF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EXPERIMENTAL DESIGN</a:t>
            </a:r>
            <a:endParaRPr b="1" i="0" sz="35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7" name="Google Shape;107;g2eb38b3d92d_0_0"/>
          <p:cNvSpPr txBox="1"/>
          <p:nvPr/>
        </p:nvSpPr>
        <p:spPr>
          <a:xfrm>
            <a:off x="13487400" y="23741425"/>
            <a:ext cx="11160000" cy="174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2675" lIns="125375" spcFirstLastPara="1" rIns="125375" wrap="square" tIns="626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i="0" lang="en-US" sz="3000" u="none" cap="none" strike="noStrik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1. </a:t>
            </a:r>
            <a:endParaRPr b="1" i="0" sz="3000" u="none" cap="none" strike="noStrike">
              <a:solidFill>
                <a:srgbClr val="99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" name="Google Shape;108;g2eb38b3d92d_0_0"/>
          <p:cNvSpPr txBox="1"/>
          <p:nvPr/>
        </p:nvSpPr>
        <p:spPr>
          <a:xfrm>
            <a:off x="13502675" y="29385475"/>
            <a:ext cx="11160000" cy="5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i="0" lang="en-US" sz="3000" u="none" cap="none" strike="noStrik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2. </a:t>
            </a:r>
            <a:endParaRPr b="1" i="0" sz="3000" u="none" cap="none" strike="noStrike">
              <a:solidFill>
                <a:srgbClr val="99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9" name="Google Shape;109;g2eb38b3d92d_0_0"/>
          <p:cNvSpPr txBox="1"/>
          <p:nvPr/>
        </p:nvSpPr>
        <p:spPr>
          <a:xfrm>
            <a:off x="25506150" y="29410625"/>
            <a:ext cx="11241600" cy="5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i="0" lang="en-US" sz="3000" u="none" cap="none" strike="noStrik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5. </a:t>
            </a:r>
            <a:endParaRPr b="1" i="0" sz="3000" u="none" cap="none" strike="noStrike">
              <a:solidFill>
                <a:srgbClr val="99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0" name="Google Shape;110;g2eb38b3d92d_0_0"/>
          <p:cNvSpPr txBox="1"/>
          <p:nvPr/>
        </p:nvSpPr>
        <p:spPr>
          <a:xfrm>
            <a:off x="1444625" y="26357700"/>
            <a:ext cx="11410500" cy="634500"/>
          </a:xfrm>
          <a:prstGeom prst="rect">
            <a:avLst/>
          </a:prstGeom>
          <a:solidFill>
            <a:srgbClr val="09015D"/>
          </a:solidFill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300"/>
              <a:buFont typeface="Helvetica Neue"/>
              <a:buNone/>
            </a:pPr>
            <a:r>
              <a:rPr b="1" i="0" lang="en-US" sz="3300" u="none" cap="none" strike="noStrike">
                <a:solidFill>
                  <a:srgbClr val="FFFF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HYPOTHESIS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g2eb38b3d92d_0_0"/>
          <p:cNvSpPr txBox="1"/>
          <p:nvPr/>
        </p:nvSpPr>
        <p:spPr>
          <a:xfrm>
            <a:off x="1444625" y="27068400"/>
            <a:ext cx="114105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 sz="3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Type here</a:t>
            </a:r>
            <a:endParaRPr b="0" i="0" sz="35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2" name="Google Shape;112;g2eb38b3d92d_0_0"/>
          <p:cNvSpPr txBox="1"/>
          <p:nvPr/>
        </p:nvSpPr>
        <p:spPr>
          <a:xfrm>
            <a:off x="1447800" y="7305675"/>
            <a:ext cx="11160000" cy="665400"/>
          </a:xfrm>
          <a:prstGeom prst="rect">
            <a:avLst/>
          </a:prstGeom>
          <a:solidFill>
            <a:srgbClr val="09015D"/>
          </a:solidFill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300"/>
              <a:buFont typeface="Helvetica Neue"/>
              <a:buNone/>
            </a:pPr>
            <a:r>
              <a:rPr b="1" i="0" lang="en-US" sz="3500" u="none" cap="none" strike="noStrike">
                <a:solidFill>
                  <a:srgbClr val="FFFF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INTRODUCTION</a:t>
            </a:r>
            <a:endParaRPr b="1" i="0" sz="35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3" name="Google Shape;113;g2eb38b3d92d_0_0"/>
          <p:cNvSpPr txBox="1"/>
          <p:nvPr/>
        </p:nvSpPr>
        <p:spPr>
          <a:xfrm>
            <a:off x="13487400" y="7305675"/>
            <a:ext cx="11160000" cy="665400"/>
          </a:xfrm>
          <a:prstGeom prst="rect">
            <a:avLst/>
          </a:prstGeom>
          <a:solidFill>
            <a:srgbClr val="09015D"/>
          </a:solidFill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300"/>
              <a:buFont typeface="Helvetica Neue"/>
              <a:buNone/>
            </a:pPr>
            <a:r>
              <a:rPr b="1" i="0" lang="en-US" sz="3500" u="none" cap="none" strike="noStrike">
                <a:solidFill>
                  <a:srgbClr val="FFFF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EXPERIMENTAL DESIGN</a:t>
            </a:r>
            <a:endParaRPr b="1" i="0" sz="35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4" name="Google Shape;114;g2eb38b3d92d_0_0"/>
          <p:cNvSpPr txBox="1"/>
          <p:nvPr/>
        </p:nvSpPr>
        <p:spPr>
          <a:xfrm>
            <a:off x="25506150" y="13408625"/>
            <a:ext cx="11241600" cy="5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i="0" lang="en-US" sz="3000" u="none" cap="none" strike="noStrik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3. </a:t>
            </a:r>
            <a:endParaRPr b="1" i="0" sz="3000" u="none" cap="none" strike="noStrike">
              <a:solidFill>
                <a:srgbClr val="99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5" name="Google Shape;115;g2eb38b3d92d_0_0"/>
          <p:cNvSpPr txBox="1"/>
          <p:nvPr/>
        </p:nvSpPr>
        <p:spPr>
          <a:xfrm>
            <a:off x="25521150" y="19734463"/>
            <a:ext cx="11241600" cy="5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i="0" lang="en-US" sz="3000" u="none" cap="none" strike="noStrike">
                <a:solidFill>
                  <a:srgbClr val="99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4. </a:t>
            </a:r>
            <a:endParaRPr b="1" i="0" sz="3000" u="none" cap="none" strike="noStrike">
              <a:solidFill>
                <a:srgbClr val="99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6" name="Google Shape;116;g2eb38b3d92d_0_0"/>
          <p:cNvSpPr txBox="1"/>
          <p:nvPr/>
        </p:nvSpPr>
        <p:spPr>
          <a:xfrm>
            <a:off x="37714425" y="20315475"/>
            <a:ext cx="11087700" cy="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62675" lIns="125375" spcFirstLastPara="1" rIns="125375" wrap="square" tIns="62675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50"/>
              <a:buFont typeface="Helvetica Neue"/>
              <a:buAutoNum type="arabicPeriod"/>
            </a:pPr>
            <a:r>
              <a:rPr lang="en-US" sz="3450">
                <a:solidFill>
                  <a:srgbClr val="21212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Type here</a:t>
            </a:r>
            <a:endParaRPr b="0" i="0" sz="3450" u="none" cap="none" strike="noStrike">
              <a:solidFill>
                <a:srgbClr val="20212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2007-10-27T01:27:42Z</dcterms:created>
  <dc:creator>NCI NIH</dc:creator>
</cp:coreProperties>
</file>